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65" r:id="rId6"/>
    <p:sldId id="266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2E7E37-4CE8-433F-BA1C-AFD565DC368A}" v="37" dt="2025-06-15T09:45:43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61" autoAdjust="0"/>
  </p:normalViewPr>
  <p:slideViewPr>
    <p:cSldViewPr snapToGrid="0">
      <p:cViewPr varScale="1">
        <p:scale>
          <a:sx n="97" d="100"/>
          <a:sy n="97" d="100"/>
        </p:scale>
        <p:origin x="103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ISES LUIS SAN MARTIN OJEDA" userId="becd906e-7dd3-45b4-a00b-2837db54fb27" providerId="ADAL" clId="{982E7E37-4CE8-433F-BA1C-AFD565DC368A}"/>
    <pc:docChg chg="undo custSel addSld delSld modSld">
      <pc:chgData name="MOISES LUIS SAN MARTIN OJEDA" userId="becd906e-7dd3-45b4-a00b-2837db54fb27" providerId="ADAL" clId="{982E7E37-4CE8-433F-BA1C-AFD565DC368A}" dt="2025-06-15T09:45:50.473" v="868" actId="1076"/>
      <pc:docMkLst>
        <pc:docMk/>
      </pc:docMkLst>
      <pc:sldChg chg="modSp mod">
        <pc:chgData name="MOISES LUIS SAN MARTIN OJEDA" userId="becd906e-7dd3-45b4-a00b-2837db54fb27" providerId="ADAL" clId="{982E7E37-4CE8-433F-BA1C-AFD565DC368A}" dt="2025-06-14T09:42:24.137" v="334" actId="1076"/>
        <pc:sldMkLst>
          <pc:docMk/>
          <pc:sldMk cId="3987956207" sldId="256"/>
        </pc:sldMkLst>
        <pc:picChg chg="mod">
          <ac:chgData name="MOISES LUIS SAN MARTIN OJEDA" userId="becd906e-7dd3-45b4-a00b-2837db54fb27" providerId="ADAL" clId="{982E7E37-4CE8-433F-BA1C-AFD565DC368A}" dt="2025-06-14T09:41:10.529" v="301" actId="1076"/>
          <ac:picMkLst>
            <pc:docMk/>
            <pc:sldMk cId="3987956207" sldId="256"/>
            <ac:picMk id="4" creationId="{6D536F63-60A5-4F44-8981-6DE29C8AE2FB}"/>
          </ac:picMkLst>
        </pc:picChg>
        <pc:picChg chg="mod">
          <ac:chgData name="MOISES LUIS SAN MARTIN OJEDA" userId="becd906e-7dd3-45b4-a00b-2837db54fb27" providerId="ADAL" clId="{982E7E37-4CE8-433F-BA1C-AFD565DC368A}" dt="2025-06-14T09:42:24.137" v="334" actId="1076"/>
          <ac:picMkLst>
            <pc:docMk/>
            <pc:sldMk cId="3987956207" sldId="256"/>
            <ac:picMk id="7" creationId="{3C8530B8-CA8E-23F4-3B2F-12BD3A0D8F00}"/>
          </ac:picMkLst>
        </pc:picChg>
      </pc:sldChg>
      <pc:sldChg chg="addSp modSp mod">
        <pc:chgData name="MOISES LUIS SAN MARTIN OJEDA" userId="becd906e-7dd3-45b4-a00b-2837db54fb27" providerId="ADAL" clId="{982E7E37-4CE8-433F-BA1C-AFD565DC368A}" dt="2025-06-15T09:45:08.113" v="866" actId="1076"/>
        <pc:sldMkLst>
          <pc:docMk/>
          <pc:sldMk cId="480848896" sldId="257"/>
        </pc:sldMkLst>
        <pc:spChg chg="mod">
          <ac:chgData name="MOISES LUIS SAN MARTIN OJEDA" userId="becd906e-7dd3-45b4-a00b-2837db54fb27" providerId="ADAL" clId="{982E7E37-4CE8-433F-BA1C-AFD565DC368A}" dt="2025-06-15T09:45:04.994" v="865" actId="1076"/>
          <ac:spMkLst>
            <pc:docMk/>
            <pc:sldMk cId="480848896" sldId="257"/>
            <ac:spMk id="3" creationId="{83B94E22-B0CC-12D7-81E4-3393CCB4D554}"/>
          </ac:spMkLst>
        </pc:spChg>
        <pc:spChg chg="add mod">
          <ac:chgData name="MOISES LUIS SAN MARTIN OJEDA" userId="becd906e-7dd3-45b4-a00b-2837db54fb27" providerId="ADAL" clId="{982E7E37-4CE8-433F-BA1C-AFD565DC368A}" dt="2025-06-15T09:44:32.901" v="864" actId="20577"/>
          <ac:spMkLst>
            <pc:docMk/>
            <pc:sldMk cId="480848896" sldId="257"/>
            <ac:spMk id="6" creationId="{0D2EF736-409D-D943-046F-650C4297776C}"/>
          </ac:spMkLst>
        </pc:spChg>
        <pc:spChg chg="mod">
          <ac:chgData name="MOISES LUIS SAN MARTIN OJEDA" userId="becd906e-7dd3-45b4-a00b-2837db54fb27" providerId="ADAL" clId="{982E7E37-4CE8-433F-BA1C-AFD565DC368A}" dt="2025-06-15T09:45:08.113" v="866" actId="1076"/>
          <ac:spMkLst>
            <pc:docMk/>
            <pc:sldMk cId="480848896" sldId="257"/>
            <ac:spMk id="7" creationId="{63321B66-A5DF-BA90-D85E-62CE15F49B24}"/>
          </ac:spMkLst>
        </pc:spChg>
        <pc:picChg chg="mod">
          <ac:chgData name="MOISES LUIS SAN MARTIN OJEDA" userId="becd906e-7dd3-45b4-a00b-2837db54fb27" providerId="ADAL" clId="{982E7E37-4CE8-433F-BA1C-AFD565DC368A}" dt="2025-06-11T18:12:18.025" v="237" actId="1076"/>
          <ac:picMkLst>
            <pc:docMk/>
            <pc:sldMk cId="480848896" sldId="257"/>
            <ac:picMk id="8" creationId="{CBAA5F1F-AF02-7DF9-9262-5D058C6F6DED}"/>
          </ac:picMkLst>
        </pc:picChg>
      </pc:sldChg>
      <pc:sldChg chg="addSp delSp modSp mod">
        <pc:chgData name="MOISES LUIS SAN MARTIN OJEDA" userId="becd906e-7dd3-45b4-a00b-2837db54fb27" providerId="ADAL" clId="{982E7E37-4CE8-433F-BA1C-AFD565DC368A}" dt="2025-06-15T09:45:50.473" v="868" actId="1076"/>
        <pc:sldMkLst>
          <pc:docMk/>
          <pc:sldMk cId="2372931421" sldId="258"/>
        </pc:sldMkLst>
        <pc:spChg chg="mod">
          <ac:chgData name="MOISES LUIS SAN MARTIN OJEDA" userId="becd906e-7dd3-45b4-a00b-2837db54fb27" providerId="ADAL" clId="{982E7E37-4CE8-433F-BA1C-AFD565DC368A}" dt="2025-06-15T09:32:48.429" v="554" actId="115"/>
          <ac:spMkLst>
            <pc:docMk/>
            <pc:sldMk cId="2372931421" sldId="258"/>
            <ac:spMk id="3" creationId="{A92058CE-AB6F-64E5-3F37-277D849B2043}"/>
          </ac:spMkLst>
        </pc:spChg>
        <pc:spChg chg="add mod">
          <ac:chgData name="MOISES LUIS SAN MARTIN OJEDA" userId="becd906e-7dd3-45b4-a00b-2837db54fb27" providerId="ADAL" clId="{982E7E37-4CE8-433F-BA1C-AFD565DC368A}" dt="2025-06-15T09:32:38.019" v="553" actId="1076"/>
          <ac:spMkLst>
            <pc:docMk/>
            <pc:sldMk cId="2372931421" sldId="258"/>
            <ac:spMk id="7" creationId="{E425B548-42DF-D40E-8282-6253BB405904}"/>
          </ac:spMkLst>
        </pc:spChg>
        <pc:spChg chg="add mod">
          <ac:chgData name="MOISES LUIS SAN MARTIN OJEDA" userId="becd906e-7dd3-45b4-a00b-2837db54fb27" providerId="ADAL" clId="{982E7E37-4CE8-433F-BA1C-AFD565DC368A}" dt="2025-06-15T09:45:50.473" v="868" actId="1076"/>
          <ac:spMkLst>
            <pc:docMk/>
            <pc:sldMk cId="2372931421" sldId="258"/>
            <ac:spMk id="9" creationId="{847192A9-8C20-ACB4-8309-34FA2656EA2E}"/>
          </ac:spMkLst>
        </pc:spChg>
        <pc:picChg chg="add mod">
          <ac:chgData name="MOISES LUIS SAN MARTIN OJEDA" userId="becd906e-7dd3-45b4-a00b-2837db54fb27" providerId="ADAL" clId="{982E7E37-4CE8-433F-BA1C-AFD565DC368A}" dt="2025-06-15T09:29:56.843" v="423" actId="1076"/>
          <ac:picMkLst>
            <pc:docMk/>
            <pc:sldMk cId="2372931421" sldId="258"/>
            <ac:picMk id="6" creationId="{2B1F88F5-CD83-0E4F-1085-4B84784A4546}"/>
          </ac:picMkLst>
        </pc:picChg>
        <pc:picChg chg="add del mod">
          <ac:chgData name="MOISES LUIS SAN MARTIN OJEDA" userId="becd906e-7dd3-45b4-a00b-2837db54fb27" providerId="ADAL" clId="{982E7E37-4CE8-433F-BA1C-AFD565DC368A}" dt="2025-06-15T09:29:09.575" v="418" actId="478"/>
          <ac:picMkLst>
            <pc:docMk/>
            <pc:sldMk cId="2372931421" sldId="258"/>
            <ac:picMk id="8" creationId="{F4F6C634-6DA8-7874-4F39-E8D402BC789D}"/>
          </ac:picMkLst>
        </pc:picChg>
        <pc:picChg chg="del mod">
          <ac:chgData name="MOISES LUIS SAN MARTIN OJEDA" userId="becd906e-7dd3-45b4-a00b-2837db54fb27" providerId="ADAL" clId="{982E7E37-4CE8-433F-BA1C-AFD565DC368A}" dt="2025-06-15T09:29:12.091" v="419" actId="478"/>
          <ac:picMkLst>
            <pc:docMk/>
            <pc:sldMk cId="2372931421" sldId="258"/>
            <ac:picMk id="12" creationId="{31BFBD2E-7A30-7EB0-7075-EAFDC50CF441}"/>
          </ac:picMkLst>
        </pc:picChg>
      </pc:sldChg>
      <pc:sldChg chg="addSp delSp modSp del mod">
        <pc:chgData name="MOISES LUIS SAN MARTIN OJEDA" userId="becd906e-7dd3-45b4-a00b-2837db54fb27" providerId="ADAL" clId="{982E7E37-4CE8-433F-BA1C-AFD565DC368A}" dt="2025-06-15T09:42:59.510" v="836" actId="47"/>
        <pc:sldMkLst>
          <pc:docMk/>
          <pc:sldMk cId="3184821045" sldId="259"/>
        </pc:sldMkLst>
      </pc:sldChg>
      <pc:sldChg chg="addSp modSp del mod">
        <pc:chgData name="MOISES LUIS SAN MARTIN OJEDA" userId="becd906e-7dd3-45b4-a00b-2837db54fb27" providerId="ADAL" clId="{982E7E37-4CE8-433F-BA1C-AFD565DC368A}" dt="2025-06-15T09:43:11.343" v="838" actId="47"/>
        <pc:sldMkLst>
          <pc:docMk/>
          <pc:sldMk cId="2508113697" sldId="260"/>
        </pc:sldMkLst>
      </pc:sldChg>
      <pc:sldChg chg="addSp delSp modSp del mod">
        <pc:chgData name="MOISES LUIS SAN MARTIN OJEDA" userId="becd906e-7dd3-45b4-a00b-2837db54fb27" providerId="ADAL" clId="{982E7E37-4CE8-433F-BA1C-AFD565DC368A}" dt="2025-06-15T09:42:53.547" v="835" actId="47"/>
        <pc:sldMkLst>
          <pc:docMk/>
          <pc:sldMk cId="730625336" sldId="261"/>
        </pc:sldMkLst>
      </pc:sldChg>
      <pc:sldChg chg="modSp mod">
        <pc:chgData name="MOISES LUIS SAN MARTIN OJEDA" userId="becd906e-7dd3-45b4-a00b-2837db54fb27" providerId="ADAL" clId="{982E7E37-4CE8-433F-BA1C-AFD565DC368A}" dt="2025-06-11T18:13:17.063" v="289" actId="20577"/>
        <pc:sldMkLst>
          <pc:docMk/>
          <pc:sldMk cId="896317731" sldId="262"/>
        </pc:sldMkLst>
        <pc:spChg chg="mod">
          <ac:chgData name="MOISES LUIS SAN MARTIN OJEDA" userId="becd906e-7dd3-45b4-a00b-2837db54fb27" providerId="ADAL" clId="{982E7E37-4CE8-433F-BA1C-AFD565DC368A}" dt="2025-06-11T18:13:17.063" v="289" actId="20577"/>
          <ac:spMkLst>
            <pc:docMk/>
            <pc:sldMk cId="896317731" sldId="262"/>
            <ac:spMk id="3" creationId="{10CE1ACB-6E19-4965-46BF-4566298ACD52}"/>
          </ac:spMkLst>
        </pc:spChg>
      </pc:sldChg>
      <pc:sldChg chg="addSp delSp modSp add del mod">
        <pc:chgData name="MOISES LUIS SAN MARTIN OJEDA" userId="becd906e-7dd3-45b4-a00b-2837db54fb27" providerId="ADAL" clId="{982E7E37-4CE8-433F-BA1C-AFD565DC368A}" dt="2025-06-15T09:43:04.823" v="837" actId="47"/>
        <pc:sldMkLst>
          <pc:docMk/>
          <pc:sldMk cId="1694418744" sldId="263"/>
        </pc:sldMkLst>
      </pc:sldChg>
      <pc:sldChg chg="addSp delSp modSp add mod">
        <pc:chgData name="MOISES LUIS SAN MARTIN OJEDA" userId="becd906e-7dd3-45b4-a00b-2837db54fb27" providerId="ADAL" clId="{982E7E37-4CE8-433F-BA1C-AFD565DC368A}" dt="2025-06-15T09:36:51.598" v="700" actId="1076"/>
        <pc:sldMkLst>
          <pc:docMk/>
          <pc:sldMk cId="3443249988" sldId="264"/>
        </pc:sldMkLst>
        <pc:spChg chg="mod">
          <ac:chgData name="MOISES LUIS SAN MARTIN OJEDA" userId="becd906e-7dd3-45b4-a00b-2837db54fb27" providerId="ADAL" clId="{982E7E37-4CE8-433F-BA1C-AFD565DC368A}" dt="2025-06-15T09:33:47.155" v="558" actId="115"/>
          <ac:spMkLst>
            <pc:docMk/>
            <pc:sldMk cId="3443249988" sldId="264"/>
            <ac:spMk id="3" creationId="{9B0D0E13-1B84-1DB7-3BB8-1F1B2CCBDA1B}"/>
          </ac:spMkLst>
        </pc:spChg>
        <pc:spChg chg="mod">
          <ac:chgData name="MOISES LUIS SAN MARTIN OJEDA" userId="becd906e-7dd3-45b4-a00b-2837db54fb27" providerId="ADAL" clId="{982E7E37-4CE8-433F-BA1C-AFD565DC368A}" dt="2025-06-15T09:34:07.287" v="566" actId="20577"/>
          <ac:spMkLst>
            <pc:docMk/>
            <pc:sldMk cId="3443249988" sldId="264"/>
            <ac:spMk id="7" creationId="{A2009601-CF82-7C82-7E50-EA6A1E7AE272}"/>
          </ac:spMkLst>
        </pc:spChg>
        <pc:spChg chg="add mod">
          <ac:chgData name="MOISES LUIS SAN MARTIN OJEDA" userId="becd906e-7dd3-45b4-a00b-2837db54fb27" providerId="ADAL" clId="{982E7E37-4CE8-433F-BA1C-AFD565DC368A}" dt="2025-06-15T09:35:55.070" v="684" actId="1037"/>
          <ac:spMkLst>
            <pc:docMk/>
            <pc:sldMk cId="3443249988" sldId="264"/>
            <ac:spMk id="9" creationId="{D8BB6689-E95F-F634-1E8E-1ABD1711F68A}"/>
          </ac:spMkLst>
        </pc:spChg>
        <pc:spChg chg="add mod">
          <ac:chgData name="MOISES LUIS SAN MARTIN OJEDA" userId="becd906e-7dd3-45b4-a00b-2837db54fb27" providerId="ADAL" clId="{982E7E37-4CE8-433F-BA1C-AFD565DC368A}" dt="2025-06-15T09:36:07.027" v="692" actId="1037"/>
          <ac:spMkLst>
            <pc:docMk/>
            <pc:sldMk cId="3443249988" sldId="264"/>
            <ac:spMk id="10" creationId="{2FF6CAEC-4452-5B88-D3FD-3915175E1735}"/>
          </ac:spMkLst>
        </pc:spChg>
        <pc:picChg chg="del">
          <ac:chgData name="MOISES LUIS SAN MARTIN OJEDA" userId="becd906e-7dd3-45b4-a00b-2837db54fb27" providerId="ADAL" clId="{982E7E37-4CE8-433F-BA1C-AFD565DC368A}" dt="2025-06-15T09:33:33.195" v="556" actId="478"/>
          <ac:picMkLst>
            <pc:docMk/>
            <pc:sldMk cId="3443249988" sldId="264"/>
            <ac:picMk id="6" creationId="{9226F203-62FB-B34D-7DFD-D3A8DD4CF627}"/>
          </ac:picMkLst>
        </pc:picChg>
        <pc:picChg chg="add del mod">
          <ac:chgData name="MOISES LUIS SAN MARTIN OJEDA" userId="becd906e-7dd3-45b4-a00b-2837db54fb27" providerId="ADAL" clId="{982E7E37-4CE8-433F-BA1C-AFD565DC368A}" dt="2025-06-15T09:36:26.807" v="693" actId="478"/>
          <ac:picMkLst>
            <pc:docMk/>
            <pc:sldMk cId="3443249988" sldId="264"/>
            <ac:picMk id="8" creationId="{53DD257D-B37C-F8CA-FFE1-5A0884149A6E}"/>
          </ac:picMkLst>
        </pc:picChg>
        <pc:picChg chg="add mod">
          <ac:chgData name="MOISES LUIS SAN MARTIN OJEDA" userId="becd906e-7dd3-45b4-a00b-2837db54fb27" providerId="ADAL" clId="{982E7E37-4CE8-433F-BA1C-AFD565DC368A}" dt="2025-06-15T09:36:51.598" v="700" actId="1076"/>
          <ac:picMkLst>
            <pc:docMk/>
            <pc:sldMk cId="3443249988" sldId="264"/>
            <ac:picMk id="12" creationId="{3D34AE9D-F2DA-E190-6672-AB58EFC20AC7}"/>
          </ac:picMkLst>
        </pc:picChg>
      </pc:sldChg>
      <pc:sldChg chg="addSp delSp modSp add mod">
        <pc:chgData name="MOISES LUIS SAN MARTIN OJEDA" userId="becd906e-7dd3-45b4-a00b-2837db54fb27" providerId="ADAL" clId="{982E7E37-4CE8-433F-BA1C-AFD565DC368A}" dt="2025-06-15T09:39:50.867" v="805" actId="1035"/>
        <pc:sldMkLst>
          <pc:docMk/>
          <pc:sldMk cId="3627850211" sldId="265"/>
        </pc:sldMkLst>
        <pc:spChg chg="mod">
          <ac:chgData name="MOISES LUIS SAN MARTIN OJEDA" userId="becd906e-7dd3-45b4-a00b-2837db54fb27" providerId="ADAL" clId="{982E7E37-4CE8-433F-BA1C-AFD565DC368A}" dt="2025-06-15T09:37:22.865" v="703" actId="115"/>
          <ac:spMkLst>
            <pc:docMk/>
            <pc:sldMk cId="3627850211" sldId="265"/>
            <ac:spMk id="3" creationId="{92EBB16A-06DE-4A68-86BA-023B1E6E34FF}"/>
          </ac:spMkLst>
        </pc:spChg>
        <pc:spChg chg="mod">
          <ac:chgData name="MOISES LUIS SAN MARTIN OJEDA" userId="becd906e-7dd3-45b4-a00b-2837db54fb27" providerId="ADAL" clId="{982E7E37-4CE8-433F-BA1C-AFD565DC368A}" dt="2025-06-15T09:37:50.945" v="719" actId="20577"/>
          <ac:spMkLst>
            <pc:docMk/>
            <pc:sldMk cId="3627850211" sldId="265"/>
            <ac:spMk id="7" creationId="{A9E59800-DBB6-3D8F-AA45-BF122ED7F699}"/>
          </ac:spMkLst>
        </pc:spChg>
        <pc:spChg chg="add mod">
          <ac:chgData name="MOISES LUIS SAN MARTIN OJEDA" userId="becd906e-7dd3-45b4-a00b-2837db54fb27" providerId="ADAL" clId="{982E7E37-4CE8-433F-BA1C-AFD565DC368A}" dt="2025-06-15T09:39:44.388" v="798" actId="1037"/>
          <ac:spMkLst>
            <pc:docMk/>
            <pc:sldMk cId="3627850211" sldId="265"/>
            <ac:spMk id="8" creationId="{5820A7EE-CB24-2325-37C3-BDD3F9CA3CA0}"/>
          </ac:spMkLst>
        </pc:spChg>
        <pc:spChg chg="mod">
          <ac:chgData name="MOISES LUIS SAN MARTIN OJEDA" userId="becd906e-7dd3-45b4-a00b-2837db54fb27" providerId="ADAL" clId="{982E7E37-4CE8-433F-BA1C-AFD565DC368A}" dt="2025-06-15T09:39:50.867" v="805" actId="1035"/>
          <ac:spMkLst>
            <pc:docMk/>
            <pc:sldMk cId="3627850211" sldId="265"/>
            <ac:spMk id="9" creationId="{72FE0435-A782-BA7D-4E70-C76A02C1A9F5}"/>
          </ac:spMkLst>
        </pc:spChg>
        <pc:spChg chg="mod">
          <ac:chgData name="MOISES LUIS SAN MARTIN OJEDA" userId="becd906e-7dd3-45b4-a00b-2837db54fb27" providerId="ADAL" clId="{982E7E37-4CE8-433F-BA1C-AFD565DC368A}" dt="2025-06-15T09:39:50.867" v="805" actId="1035"/>
          <ac:spMkLst>
            <pc:docMk/>
            <pc:sldMk cId="3627850211" sldId="265"/>
            <ac:spMk id="10" creationId="{288808B1-66D6-09FF-C21A-D36FC35C0A27}"/>
          </ac:spMkLst>
        </pc:spChg>
        <pc:picChg chg="add mod">
          <ac:chgData name="MOISES LUIS SAN MARTIN OJEDA" userId="becd906e-7dd3-45b4-a00b-2837db54fb27" providerId="ADAL" clId="{982E7E37-4CE8-433F-BA1C-AFD565DC368A}" dt="2025-06-15T09:37:43.878" v="709" actId="14100"/>
          <ac:picMkLst>
            <pc:docMk/>
            <pc:sldMk cId="3627850211" sldId="265"/>
            <ac:picMk id="6" creationId="{650D42E4-92CD-A623-700E-4B1E9554B020}"/>
          </ac:picMkLst>
        </pc:picChg>
        <pc:picChg chg="del">
          <ac:chgData name="MOISES LUIS SAN MARTIN OJEDA" userId="becd906e-7dd3-45b4-a00b-2837db54fb27" providerId="ADAL" clId="{982E7E37-4CE8-433F-BA1C-AFD565DC368A}" dt="2025-06-15T09:37:25.963" v="704" actId="478"/>
          <ac:picMkLst>
            <pc:docMk/>
            <pc:sldMk cId="3627850211" sldId="265"/>
            <ac:picMk id="12" creationId="{3DCB3725-5A84-F3F2-8050-2C4DA15E5594}"/>
          </ac:picMkLst>
        </pc:picChg>
      </pc:sldChg>
      <pc:sldChg chg="addSp delSp modSp add mod">
        <pc:chgData name="MOISES LUIS SAN MARTIN OJEDA" userId="becd906e-7dd3-45b4-a00b-2837db54fb27" providerId="ADAL" clId="{982E7E37-4CE8-433F-BA1C-AFD565DC368A}" dt="2025-06-15T09:42:43.835" v="834" actId="1076"/>
        <pc:sldMkLst>
          <pc:docMk/>
          <pc:sldMk cId="638433983" sldId="266"/>
        </pc:sldMkLst>
        <pc:spChg chg="mod">
          <ac:chgData name="MOISES LUIS SAN MARTIN OJEDA" userId="becd906e-7dd3-45b4-a00b-2837db54fb27" providerId="ADAL" clId="{982E7E37-4CE8-433F-BA1C-AFD565DC368A}" dt="2025-06-15T09:40:26.438" v="808" actId="115"/>
          <ac:spMkLst>
            <pc:docMk/>
            <pc:sldMk cId="638433983" sldId="266"/>
            <ac:spMk id="3" creationId="{56F4AB97-36DF-412A-9067-3219A02581E5}"/>
          </ac:spMkLst>
        </pc:spChg>
        <pc:spChg chg="mod">
          <ac:chgData name="MOISES LUIS SAN MARTIN OJEDA" userId="becd906e-7dd3-45b4-a00b-2837db54fb27" providerId="ADAL" clId="{982E7E37-4CE8-433F-BA1C-AFD565DC368A}" dt="2025-06-15T09:40:36.844" v="821" actId="20577"/>
          <ac:spMkLst>
            <pc:docMk/>
            <pc:sldMk cId="638433983" sldId="266"/>
            <ac:spMk id="7" creationId="{EAE8C3CD-767D-E142-298B-07E45B7DDFD7}"/>
          </ac:spMkLst>
        </pc:spChg>
        <pc:spChg chg="mod">
          <ac:chgData name="MOISES LUIS SAN MARTIN OJEDA" userId="becd906e-7dd3-45b4-a00b-2837db54fb27" providerId="ADAL" clId="{982E7E37-4CE8-433F-BA1C-AFD565DC368A}" dt="2025-06-15T09:41:30.391" v="824" actId="20577"/>
          <ac:spMkLst>
            <pc:docMk/>
            <pc:sldMk cId="638433983" sldId="266"/>
            <ac:spMk id="8" creationId="{8B23D9B2-4D34-40F2-DD96-9F19D3CF5099}"/>
          </ac:spMkLst>
        </pc:spChg>
        <pc:spChg chg="mod">
          <ac:chgData name="MOISES LUIS SAN MARTIN OJEDA" userId="becd906e-7dd3-45b4-a00b-2837db54fb27" providerId="ADAL" clId="{982E7E37-4CE8-433F-BA1C-AFD565DC368A}" dt="2025-06-15T09:42:02.320" v="826" actId="20577"/>
          <ac:spMkLst>
            <pc:docMk/>
            <pc:sldMk cId="638433983" sldId="266"/>
            <ac:spMk id="9" creationId="{EC358614-709E-B02E-F5EC-F93446DA6600}"/>
          </ac:spMkLst>
        </pc:spChg>
        <pc:spChg chg="mod">
          <ac:chgData name="MOISES LUIS SAN MARTIN OJEDA" userId="becd906e-7dd3-45b4-a00b-2837db54fb27" providerId="ADAL" clId="{982E7E37-4CE8-433F-BA1C-AFD565DC368A}" dt="2025-06-15T09:42:17.608" v="828" actId="20577"/>
          <ac:spMkLst>
            <pc:docMk/>
            <pc:sldMk cId="638433983" sldId="266"/>
            <ac:spMk id="10" creationId="{88B23364-2841-8AB3-FA7F-FB9E78F9BFD4}"/>
          </ac:spMkLst>
        </pc:spChg>
        <pc:picChg chg="del">
          <ac:chgData name="MOISES LUIS SAN MARTIN OJEDA" userId="becd906e-7dd3-45b4-a00b-2837db54fb27" providerId="ADAL" clId="{982E7E37-4CE8-433F-BA1C-AFD565DC368A}" dt="2025-06-15T09:42:24.206" v="829" actId="478"/>
          <ac:picMkLst>
            <pc:docMk/>
            <pc:sldMk cId="638433983" sldId="266"/>
            <ac:picMk id="6" creationId="{9CEDF9CB-DC42-2BA7-80E1-A56621DAE6BA}"/>
          </ac:picMkLst>
        </pc:picChg>
        <pc:picChg chg="add mod">
          <ac:chgData name="MOISES LUIS SAN MARTIN OJEDA" userId="becd906e-7dd3-45b4-a00b-2837db54fb27" providerId="ADAL" clId="{982E7E37-4CE8-433F-BA1C-AFD565DC368A}" dt="2025-06-15T09:42:43.835" v="834" actId="1076"/>
          <ac:picMkLst>
            <pc:docMk/>
            <pc:sldMk cId="638433983" sldId="266"/>
            <ac:picMk id="11" creationId="{636EBEC4-8B53-F322-95F6-55E9CDB44273}"/>
          </ac:picMkLst>
        </pc:picChg>
      </pc:sldChg>
    </pc:docChg>
  </pc:docChgLst>
  <pc:docChgLst>
    <pc:chgData name="MOISES LUIS SAN MARTIN OJEDA" userId="becd906e-7dd3-45b4-a00b-2837db54fb27" providerId="ADAL" clId="{BB91FF08-B04C-41F0-B72D-FB6A04513AE2}"/>
    <pc:docChg chg="undo custSel addSld modSld">
      <pc:chgData name="MOISES LUIS SAN MARTIN OJEDA" userId="becd906e-7dd3-45b4-a00b-2837db54fb27" providerId="ADAL" clId="{BB91FF08-B04C-41F0-B72D-FB6A04513AE2}" dt="2025-06-16T06:53:09.170" v="1514" actId="14100"/>
      <pc:docMkLst>
        <pc:docMk/>
      </pc:docMkLst>
      <pc:sldChg chg="addSp modSp mod">
        <pc:chgData name="MOISES LUIS SAN MARTIN OJEDA" userId="becd906e-7dd3-45b4-a00b-2837db54fb27" providerId="ADAL" clId="{BB91FF08-B04C-41F0-B72D-FB6A04513AE2}" dt="2025-06-13T08:23:17.753" v="1447" actId="20577"/>
        <pc:sldMkLst>
          <pc:docMk/>
          <pc:sldMk cId="3987956207" sldId="256"/>
        </pc:sldMkLst>
        <pc:spChg chg="mod">
          <ac:chgData name="MOISES LUIS SAN MARTIN OJEDA" userId="becd906e-7dd3-45b4-a00b-2837db54fb27" providerId="ADAL" clId="{BB91FF08-B04C-41F0-B72D-FB6A04513AE2}" dt="2025-06-11T07:38:20.437" v="1" actId="115"/>
          <ac:spMkLst>
            <pc:docMk/>
            <pc:sldMk cId="3987956207" sldId="256"/>
            <ac:spMk id="2" creationId="{7584825B-389D-93A2-6EF2-B6846B55C9EF}"/>
          </ac:spMkLst>
        </pc:spChg>
        <pc:spChg chg="mod">
          <ac:chgData name="MOISES LUIS SAN MARTIN OJEDA" userId="becd906e-7dd3-45b4-a00b-2837db54fb27" providerId="ADAL" clId="{BB91FF08-B04C-41F0-B72D-FB6A04513AE2}" dt="2025-06-13T08:23:17.753" v="1447" actId="20577"/>
          <ac:spMkLst>
            <pc:docMk/>
            <pc:sldMk cId="3987956207" sldId="256"/>
            <ac:spMk id="3" creationId="{B4269ABC-0B54-D7E7-3883-2FC7D5C1D844}"/>
          </ac:spMkLst>
        </pc:spChg>
        <pc:spChg chg="add mod">
          <ac:chgData name="MOISES LUIS SAN MARTIN OJEDA" userId="becd906e-7dd3-45b4-a00b-2837db54fb27" providerId="ADAL" clId="{BB91FF08-B04C-41F0-B72D-FB6A04513AE2}" dt="2025-06-12T07:20:01.008" v="1405" actId="1076"/>
          <ac:spMkLst>
            <pc:docMk/>
            <pc:sldMk cId="3987956207" sldId="256"/>
            <ac:spMk id="5" creationId="{BF41001D-BE9C-F532-642F-55441B7FAFB1}"/>
          </ac:spMkLst>
        </pc:spChg>
        <pc:picChg chg="add mod">
          <ac:chgData name="MOISES LUIS SAN MARTIN OJEDA" userId="becd906e-7dd3-45b4-a00b-2837db54fb27" providerId="ADAL" clId="{BB91FF08-B04C-41F0-B72D-FB6A04513AE2}" dt="2025-06-12T07:20:07.050" v="1406" actId="1076"/>
          <ac:picMkLst>
            <pc:docMk/>
            <pc:sldMk cId="3987956207" sldId="256"/>
            <ac:picMk id="4" creationId="{6D536F63-60A5-4F44-8981-6DE29C8AE2FB}"/>
          </ac:picMkLst>
        </pc:picChg>
        <pc:picChg chg="mod">
          <ac:chgData name="MOISES LUIS SAN MARTIN OJEDA" userId="becd906e-7dd3-45b4-a00b-2837db54fb27" providerId="ADAL" clId="{BB91FF08-B04C-41F0-B72D-FB6A04513AE2}" dt="2025-06-12T07:20:13.098" v="1407" actId="1076"/>
          <ac:picMkLst>
            <pc:docMk/>
            <pc:sldMk cId="3987956207" sldId="256"/>
            <ac:picMk id="7" creationId="{3C8530B8-CA8E-23F4-3B2F-12BD3A0D8F00}"/>
          </ac:picMkLst>
        </pc:picChg>
      </pc:sldChg>
      <pc:sldChg chg="addSp delSp modSp mod">
        <pc:chgData name="MOISES LUIS SAN MARTIN OJEDA" userId="becd906e-7dd3-45b4-a00b-2837db54fb27" providerId="ADAL" clId="{BB91FF08-B04C-41F0-B72D-FB6A04513AE2}" dt="2025-06-16T06:53:09.170" v="1514" actId="14100"/>
        <pc:sldMkLst>
          <pc:docMk/>
          <pc:sldMk cId="480848896" sldId="257"/>
        </pc:sldMkLst>
        <pc:spChg chg="mod">
          <ac:chgData name="MOISES LUIS SAN MARTIN OJEDA" userId="becd906e-7dd3-45b4-a00b-2837db54fb27" providerId="ADAL" clId="{BB91FF08-B04C-41F0-B72D-FB6A04513AE2}" dt="2025-06-11T07:58:39.765" v="353" actId="255"/>
          <ac:spMkLst>
            <pc:docMk/>
            <pc:sldMk cId="480848896" sldId="257"/>
            <ac:spMk id="2" creationId="{A34303B2-366A-16BF-517F-C24F985F2FFF}"/>
          </ac:spMkLst>
        </pc:spChg>
        <pc:spChg chg="mod">
          <ac:chgData name="MOISES LUIS SAN MARTIN OJEDA" userId="becd906e-7dd3-45b4-a00b-2837db54fb27" providerId="ADAL" clId="{BB91FF08-B04C-41F0-B72D-FB6A04513AE2}" dt="2025-06-13T08:23:36.753" v="1455" actId="20577"/>
          <ac:spMkLst>
            <pc:docMk/>
            <pc:sldMk cId="480848896" sldId="257"/>
            <ac:spMk id="3" creationId="{83B94E22-B0CC-12D7-81E4-3393CCB4D554}"/>
          </ac:spMkLst>
        </pc:spChg>
        <pc:spChg chg="mod">
          <ac:chgData name="MOISES LUIS SAN MARTIN OJEDA" userId="becd906e-7dd3-45b4-a00b-2837db54fb27" providerId="ADAL" clId="{BB91FF08-B04C-41F0-B72D-FB6A04513AE2}" dt="2025-06-12T07:19:11.566" v="1401" actId="20577"/>
          <ac:spMkLst>
            <pc:docMk/>
            <pc:sldMk cId="480848896" sldId="257"/>
            <ac:spMk id="6" creationId="{0D2EF736-409D-D943-046F-650C4297776C}"/>
          </ac:spMkLst>
        </pc:spChg>
        <pc:spChg chg="add mod">
          <ac:chgData name="MOISES LUIS SAN MARTIN OJEDA" userId="becd906e-7dd3-45b4-a00b-2837db54fb27" providerId="ADAL" clId="{BB91FF08-B04C-41F0-B72D-FB6A04513AE2}" dt="2025-06-16T06:53:04.302" v="1513" actId="1076"/>
          <ac:spMkLst>
            <pc:docMk/>
            <pc:sldMk cId="480848896" sldId="257"/>
            <ac:spMk id="7" creationId="{63321B66-A5DF-BA90-D85E-62CE15F49B24}"/>
          </ac:spMkLst>
        </pc:spChg>
        <pc:picChg chg="mod">
          <ac:chgData name="MOISES LUIS SAN MARTIN OJEDA" userId="becd906e-7dd3-45b4-a00b-2837db54fb27" providerId="ADAL" clId="{BB91FF08-B04C-41F0-B72D-FB6A04513AE2}" dt="2025-06-11T07:57:46.196" v="329" actId="1076"/>
          <ac:picMkLst>
            <pc:docMk/>
            <pc:sldMk cId="480848896" sldId="257"/>
            <ac:picMk id="5" creationId="{352AB2FB-87DE-AC93-D97E-48440B58EE98}"/>
          </ac:picMkLst>
        </pc:picChg>
        <pc:picChg chg="add mod">
          <ac:chgData name="MOISES LUIS SAN MARTIN OJEDA" userId="becd906e-7dd3-45b4-a00b-2837db54fb27" providerId="ADAL" clId="{BB91FF08-B04C-41F0-B72D-FB6A04513AE2}" dt="2025-06-16T06:53:09.170" v="1514" actId="14100"/>
          <ac:picMkLst>
            <pc:docMk/>
            <pc:sldMk cId="480848896" sldId="257"/>
            <ac:picMk id="8" creationId="{CBAA5F1F-AF02-7DF9-9262-5D058C6F6DED}"/>
          </ac:picMkLst>
        </pc:picChg>
      </pc:sldChg>
      <pc:sldChg chg="addSp delSp modSp add mod">
        <pc:chgData name="MOISES LUIS SAN MARTIN OJEDA" userId="becd906e-7dd3-45b4-a00b-2837db54fb27" providerId="ADAL" clId="{BB91FF08-B04C-41F0-B72D-FB6A04513AE2}" dt="2025-06-13T08:26:16.216" v="1477" actId="20577"/>
        <pc:sldMkLst>
          <pc:docMk/>
          <pc:sldMk cId="2372931421" sldId="258"/>
        </pc:sldMkLst>
        <pc:spChg chg="mod">
          <ac:chgData name="MOISES LUIS SAN MARTIN OJEDA" userId="becd906e-7dd3-45b4-a00b-2837db54fb27" providerId="ADAL" clId="{BB91FF08-B04C-41F0-B72D-FB6A04513AE2}" dt="2025-06-11T07:58:29.812" v="352" actId="255"/>
          <ac:spMkLst>
            <pc:docMk/>
            <pc:sldMk cId="2372931421" sldId="258"/>
            <ac:spMk id="2" creationId="{BACA4CB6-1206-9E6E-BFAB-7F7D53BF84CD}"/>
          </ac:spMkLst>
        </pc:spChg>
        <pc:spChg chg="mod">
          <ac:chgData name="MOISES LUIS SAN MARTIN OJEDA" userId="becd906e-7dd3-45b4-a00b-2837db54fb27" providerId="ADAL" clId="{BB91FF08-B04C-41F0-B72D-FB6A04513AE2}" dt="2025-06-11T08:11:25.620" v="601" actId="12"/>
          <ac:spMkLst>
            <pc:docMk/>
            <pc:sldMk cId="2372931421" sldId="258"/>
            <ac:spMk id="3" creationId="{A92058CE-AB6F-64E5-3F37-277D849B2043}"/>
          </ac:spMkLst>
        </pc:spChg>
      </pc:sldChg>
      <pc:sldChg chg="addSp delSp modSp add mod">
        <pc:chgData name="MOISES LUIS SAN MARTIN OJEDA" userId="becd906e-7dd3-45b4-a00b-2837db54fb27" providerId="ADAL" clId="{BB91FF08-B04C-41F0-B72D-FB6A04513AE2}" dt="2025-06-13T08:27:26.985" v="1500" actId="20577"/>
        <pc:sldMkLst>
          <pc:docMk/>
          <pc:sldMk cId="3184821045" sldId="259"/>
        </pc:sldMkLst>
      </pc:sldChg>
      <pc:sldChg chg="addSp delSp modSp add mod">
        <pc:chgData name="MOISES LUIS SAN MARTIN OJEDA" userId="becd906e-7dd3-45b4-a00b-2837db54fb27" providerId="ADAL" clId="{BB91FF08-B04C-41F0-B72D-FB6A04513AE2}" dt="2025-06-13T08:28:18.417" v="1507" actId="1076"/>
        <pc:sldMkLst>
          <pc:docMk/>
          <pc:sldMk cId="2508113697" sldId="260"/>
        </pc:sldMkLst>
      </pc:sldChg>
      <pc:sldChg chg="addSp delSp modSp add mod">
        <pc:chgData name="MOISES LUIS SAN MARTIN OJEDA" userId="becd906e-7dd3-45b4-a00b-2837db54fb27" providerId="ADAL" clId="{BB91FF08-B04C-41F0-B72D-FB6A04513AE2}" dt="2025-06-13T08:36:04.542" v="1512" actId="14100"/>
        <pc:sldMkLst>
          <pc:docMk/>
          <pc:sldMk cId="730625336" sldId="261"/>
        </pc:sldMkLst>
      </pc:sldChg>
      <pc:sldChg chg="delSp modSp add mod">
        <pc:chgData name="MOISES LUIS SAN MARTIN OJEDA" userId="becd906e-7dd3-45b4-a00b-2837db54fb27" providerId="ADAL" clId="{BB91FF08-B04C-41F0-B72D-FB6A04513AE2}" dt="2025-06-13T08:23:57.897" v="1463" actId="20577"/>
        <pc:sldMkLst>
          <pc:docMk/>
          <pc:sldMk cId="896317731" sldId="262"/>
        </pc:sldMkLst>
        <pc:spChg chg="mod">
          <ac:chgData name="MOISES LUIS SAN MARTIN OJEDA" userId="becd906e-7dd3-45b4-a00b-2837db54fb27" providerId="ADAL" clId="{BB91FF08-B04C-41F0-B72D-FB6A04513AE2}" dt="2025-06-11T08:36:19.274" v="1171" actId="20577"/>
          <ac:spMkLst>
            <pc:docMk/>
            <pc:sldMk cId="896317731" sldId="262"/>
            <ac:spMk id="2" creationId="{7D98B64A-4658-B02D-E355-2516B54EA761}"/>
          </ac:spMkLst>
        </pc:spChg>
        <pc:spChg chg="mod">
          <ac:chgData name="MOISES LUIS SAN MARTIN OJEDA" userId="becd906e-7dd3-45b4-a00b-2837db54fb27" providerId="ADAL" clId="{BB91FF08-B04C-41F0-B72D-FB6A04513AE2}" dt="2025-06-13T08:23:57.897" v="1463" actId="20577"/>
          <ac:spMkLst>
            <pc:docMk/>
            <pc:sldMk cId="896317731" sldId="262"/>
            <ac:spMk id="3" creationId="{10CE1ACB-6E19-4965-46BF-4566298ACD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DAAB2-4814-4536-8C4E-B1B122D37A1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E8A9F-603C-49C5-BDE5-5D1BA258E3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71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E8A9F-603C-49C5-BDE5-5D1BA258E32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02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0D669-51F3-194E-193D-6665B4C6E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E7AC32-4978-FA95-5F0B-4FF7E8C13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D7BBD6-7A3B-C821-C452-0D2AB1D5C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D906-E00B-4BCC-9D84-A7B96895C46E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4E68F0-387F-42F6-4AA4-707633B6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979057-F92F-6487-2F1F-F757E7D6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0524-B138-40D9-B73F-31BD6D720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01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43ACA-26FF-BE78-11A9-E52E026A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6EEE82-AEED-5A8E-423D-76EB096AE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7B53EB-3BCD-5D09-00DC-2DFA5909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D906-E00B-4BCC-9D84-A7B96895C46E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0796FD-E4EC-EEE1-3126-4B0E3E0D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7CD486-7FD4-24EB-0B4F-8EAF03C6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0524-B138-40D9-B73F-31BD6D720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53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DEA516-1613-966B-B02C-CCF5994CF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AE9675-BFCD-425D-9833-6A27AA0D6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2FC72A-323B-6939-35E5-0643BE5A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D906-E00B-4BCC-9D84-A7B96895C46E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5FB078-ED03-5403-E952-7016B2BF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CD1C57-1CC2-7CA8-C8E6-63FE05AD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0524-B138-40D9-B73F-31BD6D720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45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3B887-A8BA-7386-3965-247D46DF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2E941D-D950-267E-5AB1-089129F35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F7773D-26A5-A519-026D-2F1325D8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D906-E00B-4BCC-9D84-A7B96895C46E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DB80E2-639D-374B-2110-53B512B4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6BDAD7-931B-2FE9-5345-E1CFC503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0524-B138-40D9-B73F-31BD6D720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59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08DC7-A14E-DEE3-ECB2-45D6A53A8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120FF0-930C-53CB-83BE-2C2B2C2AE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E9192-A5DC-F9A7-4548-5B2C36B5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D906-E00B-4BCC-9D84-A7B96895C46E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BE7570-CE18-2A4E-3BB2-1F47C5D8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8CE550-0C26-4815-83E4-A8787F8A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0524-B138-40D9-B73F-31BD6D720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10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A191B-78B5-6E09-6C7D-559547064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52ED8-3337-FA8D-50F1-905DF5AC0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45DE66-1472-9F6A-FC0E-F46ADC7AD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5680E7-E948-BD79-25C4-529AE699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D906-E00B-4BCC-9D84-A7B96895C46E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2DEF1A-B396-7D72-D018-08D74D9E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340551-6AF3-2895-544B-90143C24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0524-B138-40D9-B73F-31BD6D720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84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416FC-BB3B-7DEF-F22D-C1C94DD24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07C63C-76C1-97BC-65B1-4CD9A1946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20765C-785E-1DEF-EE08-6A4812CA4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C44B4BE-719D-8063-0F0F-E1AE0A2B5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54D566-F83B-E0CF-2B28-52A59037D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6EB23C-F88F-6EA5-BD41-C92508AD5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D906-E00B-4BCC-9D84-A7B96895C46E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73E07E-2B2B-9B35-9B65-740258EED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233A29-992C-6CA2-57FE-E62152DDD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0524-B138-40D9-B73F-31BD6D720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79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1842C3-E895-D23E-61B1-FD159495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35038D-3A4D-4AF0-6A6A-779961AF8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D906-E00B-4BCC-9D84-A7B96895C46E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A7FE6D-A974-748F-BDB9-035B3C3F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3ABF2E-C123-327D-3BB6-A0DF394E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0524-B138-40D9-B73F-31BD6D720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651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C90382-ED42-7E69-6104-54207772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D906-E00B-4BCC-9D84-A7B96895C46E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DD8D6A-2AEB-5BCC-CA8D-9A2797E3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B11BF6-C271-5885-0076-710BE662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0524-B138-40D9-B73F-31BD6D720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86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8E3B2-F10F-0C68-D4B2-A4F0C8525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B0F97-3B7E-1718-CE0C-42B183C2E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A62B75-2C9F-24E3-74B7-BED4E7B84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827884-B4AC-964E-6220-942ECEF7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D906-E00B-4BCC-9D84-A7B96895C46E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5EF89C-6DB7-E4DB-E72D-B8316553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F0D63D-96B6-F517-B023-2687667F0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0524-B138-40D9-B73F-31BD6D720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90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4B8FA-25D7-F90F-2C47-376525D2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91D02C-DDA2-CD36-6325-005512287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99F360-B290-437C-2ACE-FF4D78509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DA8CA2-BC3B-3FD7-E55E-D6319C2A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D906-E00B-4BCC-9D84-A7B96895C46E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A1F2C1-5BDB-AB8F-F5B6-340D103F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3B6E20-46FE-014C-2ACC-FC41A1DC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0524-B138-40D9-B73F-31BD6D720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24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90C721-1179-43B5-73EB-2BFC16C06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A16FCA-E329-E0C0-2F89-6C70EF7A4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4762F7-6957-F024-F3D5-1A63B5D95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8CD906-E00B-4BCC-9D84-A7B96895C46E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11A32-B7E4-D0E7-3501-8AF69D358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7A256-94DC-F1E2-F05D-410073546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410524-B138-40D9-B73F-31BD6D720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1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ulamoisan.uva.es/software-web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lamoisan.uva.es/tr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alamoisan.uva.es/tr1/" TargetMode="External"/><Relationship Id="rId4" Type="http://schemas.openxmlformats.org/officeDocument/2006/relationships/hyperlink" Target="https://salamoisan.uva.es/fasor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lamoisan.uva.es/altern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salamoisan.uva.es/trifasico2" TargetMode="External"/><Relationship Id="rId4" Type="http://schemas.openxmlformats.org/officeDocument/2006/relationships/hyperlink" Target="https://salamoisan.uva.es/trifasico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lamoisan.uva.es/asincrona" TargetMode="External"/><Relationship Id="rId7" Type="http://schemas.openxmlformats.org/officeDocument/2006/relationships/hyperlink" Target="https://salamoisan.uva.es/ferrari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salamoisan.uva.es/indicehorario" TargetMode="External"/><Relationship Id="rId4" Type="http://schemas.openxmlformats.org/officeDocument/2006/relationships/hyperlink" Target="https://salamoisan.uva.es/transformado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hyperlink" Target="https://salamoisan.uva.es/roturaneutr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lamoisan.uva.es/flujocarga3/" TargetMode="External"/><Relationship Id="rId5" Type="http://schemas.openxmlformats.org/officeDocument/2006/relationships/hyperlink" Target="https://salamoisan.uva.es/flujocarga/" TargetMode="External"/><Relationship Id="rId4" Type="http://schemas.openxmlformats.org/officeDocument/2006/relationships/hyperlink" Target="https://salamoisan.uva.es/proteccion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aulamoisan.uva.es/software-we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agrama, Dibujo de ingeniería, Esquemático&#10;&#10;El contenido generado por IA puede ser incorrecto.">
            <a:extLst>
              <a:ext uri="{FF2B5EF4-FFF2-40B4-BE49-F238E27FC236}">
                <a16:creationId xmlns:a16="http://schemas.microsoft.com/office/drawing/2014/main" id="{3C8530B8-CA8E-23F4-3B2F-12BD3A0D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46" y="35252"/>
            <a:ext cx="9653854" cy="68227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84825B-389D-93A2-6EF2-B6846B55C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54" y="263237"/>
            <a:ext cx="9144000" cy="794472"/>
          </a:xfrm>
        </p:spPr>
        <p:txBody>
          <a:bodyPr>
            <a:normAutofit fontScale="90000"/>
          </a:bodyPr>
          <a:lstStyle/>
          <a:p>
            <a:r>
              <a:rPr lang="es-ES" u="sng" dirty="0" err="1"/>
              <a:t>Aulamoisan</a:t>
            </a:r>
            <a:endParaRPr lang="es-ES" u="sng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269ABC-0B54-D7E7-3883-2FC7D5C1D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4455" y="1057709"/>
            <a:ext cx="9872091" cy="3161866"/>
          </a:xfrm>
        </p:spPr>
        <p:txBody>
          <a:bodyPr>
            <a:normAutofit fontScale="92500" lnSpcReduction="10000"/>
          </a:bodyPr>
          <a:lstStyle/>
          <a:p>
            <a:pPr algn="l"/>
            <a:endParaRPr lang="es-ES" dirty="0"/>
          </a:p>
          <a:p>
            <a:pPr algn="l"/>
            <a:r>
              <a:rPr lang="es-ES" dirty="0"/>
              <a:t>           </a:t>
            </a:r>
            <a:r>
              <a:rPr lang="es-ES" u="sng" dirty="0"/>
              <a:t>Equipo de trabajo</a:t>
            </a:r>
          </a:p>
          <a:p>
            <a:pPr marL="342900" indent="-342900" algn="l">
              <a:buFontTx/>
              <a:buChar char="-"/>
            </a:pPr>
            <a:r>
              <a:rPr lang="es-ES" dirty="0"/>
              <a:t>José Andrés Serrano Sanz </a:t>
            </a:r>
          </a:p>
          <a:p>
            <a:pPr marL="342900" indent="-342900" algn="l">
              <a:buFontTx/>
              <a:buChar char="-"/>
            </a:pPr>
            <a:r>
              <a:rPr lang="es-ES" dirty="0"/>
              <a:t>Eduardo Parra Gonzalo</a:t>
            </a:r>
          </a:p>
          <a:p>
            <a:pPr marL="342900" indent="-342900" algn="l">
              <a:buFontTx/>
              <a:buChar char="-"/>
            </a:pPr>
            <a:r>
              <a:rPr lang="es-ES" dirty="0"/>
              <a:t>Moisés San Martín Ojeda </a:t>
            </a:r>
          </a:p>
          <a:p>
            <a:pPr algn="l"/>
            <a:endParaRPr lang="es-ES" sz="900" dirty="0"/>
          </a:p>
          <a:p>
            <a:pPr algn="l"/>
            <a:r>
              <a:rPr lang="es-ES" dirty="0"/>
              <a:t>              Ingeniería Eléctrica</a:t>
            </a:r>
          </a:p>
          <a:p>
            <a:pPr algn="l"/>
            <a:r>
              <a:rPr lang="es-ES" dirty="0"/>
              <a:t>   Escuela de Ingenierías Industriales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41001D-BE9C-F532-642F-55441B7FAFB1}"/>
              </a:ext>
            </a:extLst>
          </p:cNvPr>
          <p:cNvSpPr txBox="1"/>
          <p:nvPr/>
        </p:nvSpPr>
        <p:spPr>
          <a:xfrm>
            <a:off x="490916" y="4219575"/>
            <a:ext cx="5633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buNone/>
            </a:pPr>
            <a:r>
              <a:rPr lang="es-ES" sz="2400" dirty="0">
                <a:hlinkClick r:id="rId3"/>
              </a:rPr>
              <a:t>https://aulamoisan.uva.es/software-web</a:t>
            </a:r>
            <a:r>
              <a:rPr lang="es-ES" sz="2400" dirty="0"/>
              <a:t> </a:t>
            </a:r>
          </a:p>
        </p:txBody>
      </p:sp>
      <p:pic>
        <p:nvPicPr>
          <p:cNvPr id="4" name="Imagen 3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6D536F63-60A5-4F44-8981-6DE29C8AE2F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17" y="4998618"/>
            <a:ext cx="4281053" cy="15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5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4303B2-366A-16BF-517F-C24F985F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u="sng" dirty="0" err="1"/>
              <a:t>Aulamoisan</a:t>
            </a:r>
            <a:r>
              <a:rPr lang="es-ES" sz="3600" dirty="0"/>
              <a:t> - Descripción</a:t>
            </a:r>
            <a:endParaRPr lang="es-ES" sz="3600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B94E22-B0CC-12D7-81E4-3393CCB4D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168" y="3089497"/>
            <a:ext cx="5954960" cy="280808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000" dirty="0"/>
              <a:t>Planteamiento del problema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Resolución mediante programa informático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Ilustración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Análisis ante variación de parámetros y variables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Implementación en WEB</a:t>
            </a:r>
          </a:p>
        </p:txBody>
      </p:sp>
      <p:pic>
        <p:nvPicPr>
          <p:cNvPr id="5" name="Imagen 4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352AB2FB-87DE-AC93-D97E-48440B58EE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9" y="240455"/>
            <a:ext cx="4281053" cy="1596145"/>
          </a:xfrm>
          <a:prstGeom prst="rect">
            <a:avLst/>
          </a:prstGeom>
        </p:spPr>
      </p:pic>
      <p:pic>
        <p:nvPicPr>
          <p:cNvPr id="8" name="Imagen 7" descr="Pantalla de computadora&#10;&#10;El contenido generado por IA puede ser incorrecto.">
            <a:extLst>
              <a:ext uri="{FF2B5EF4-FFF2-40B4-BE49-F238E27FC236}">
                <a16:creationId xmlns:a16="http://schemas.microsoft.com/office/drawing/2014/main" id="{CBAA5F1F-AF02-7DF9-9262-5D058C6F6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73" y="2743201"/>
            <a:ext cx="5708810" cy="37945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2EF736-409D-D943-046F-650C4297776C}"/>
              </a:ext>
            </a:extLst>
          </p:cNvPr>
          <p:cNvSpPr txBox="1"/>
          <p:nvPr/>
        </p:nvSpPr>
        <p:spPr>
          <a:xfrm>
            <a:off x="681485" y="1789928"/>
            <a:ext cx="108290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62050" indent="-1162050"/>
            <a:r>
              <a:rPr lang="es-ES" sz="2800" dirty="0"/>
              <a:t>Objetivo: Crear herramientas que faciliten la docencia </a:t>
            </a:r>
          </a:p>
          <a:p>
            <a:pPr marL="1519238" indent="-1519238"/>
            <a:endParaRPr lang="es-ES" sz="1600" dirty="0"/>
          </a:p>
          <a:p>
            <a:pPr marL="1519238" indent="-1519238"/>
            <a:r>
              <a:rPr lang="es-ES" sz="2800" dirty="0"/>
              <a:t>Procedimiento de trabajo: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321B66-A5DF-BA90-D85E-62CE15F49B24}"/>
              </a:ext>
            </a:extLst>
          </p:cNvPr>
          <p:cNvSpPr txBox="1"/>
          <p:nvPr/>
        </p:nvSpPr>
        <p:spPr>
          <a:xfrm>
            <a:off x="7531510" y="2289947"/>
            <a:ext cx="3822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4"/>
              </a:rPr>
              <a:t>https://salamoisan.uva.es/tr1/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084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3F0DE-D030-98A8-098D-C2FB4D7A3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A4CB6-1206-9E6E-BFAB-7F7D53BF8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u="sng" dirty="0" err="1"/>
              <a:t>Aulamoisan</a:t>
            </a:r>
            <a:r>
              <a:rPr lang="es-ES" sz="3600" dirty="0"/>
              <a:t> – Tipos de simuladores</a:t>
            </a:r>
            <a:endParaRPr lang="es-ES" sz="3600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2058CE-AB6F-64E5-3F37-277D849B2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4780935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1.- </a:t>
            </a:r>
            <a:r>
              <a:rPr lang="es-ES" sz="2000" u="sng" dirty="0"/>
              <a:t>Teoría básica</a:t>
            </a:r>
          </a:p>
          <a:p>
            <a:pPr marL="0" indent="0">
              <a:buNone/>
            </a:pPr>
            <a:r>
              <a:rPr lang="es-ES" sz="2000" dirty="0"/>
              <a:t>2.- Circuitos alterna</a:t>
            </a:r>
          </a:p>
          <a:p>
            <a:pPr marL="0" indent="0">
              <a:buNone/>
            </a:pPr>
            <a:r>
              <a:rPr lang="es-ES" sz="2000" dirty="0"/>
              <a:t>3.- Máquinas eléctricas</a:t>
            </a:r>
          </a:p>
          <a:p>
            <a:pPr marL="0" indent="0">
              <a:buNone/>
            </a:pPr>
            <a:r>
              <a:rPr lang="es-ES" sz="2000" dirty="0"/>
              <a:t>4.- Instalaciones eléctricas</a:t>
            </a:r>
          </a:p>
        </p:txBody>
      </p:sp>
      <p:pic>
        <p:nvPicPr>
          <p:cNvPr id="5" name="Imagen 4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B01F25BB-14EF-168D-1618-5D8B791617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9" y="240455"/>
            <a:ext cx="4281053" cy="1596145"/>
          </a:xfrm>
          <a:prstGeom prst="rect">
            <a:avLst/>
          </a:prstGeom>
        </p:spPr>
      </p:pic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2B1F88F5-CD83-0E4F-1085-4B84784A4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05" y="2043892"/>
            <a:ext cx="6675787" cy="457365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425B548-42DF-D40E-8282-6253BB405904}"/>
              </a:ext>
            </a:extLst>
          </p:cNvPr>
          <p:cNvSpPr txBox="1"/>
          <p:nvPr/>
        </p:nvSpPr>
        <p:spPr>
          <a:xfrm>
            <a:off x="886702" y="4797980"/>
            <a:ext cx="4161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4"/>
              </a:rPr>
              <a:t>https://salamoisan.uva.es/fasores</a:t>
            </a:r>
            <a:r>
              <a:rPr lang="es-ES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47192A9-8C20-ACB4-8309-34FA2656EA2E}"/>
              </a:ext>
            </a:extLst>
          </p:cNvPr>
          <p:cNvSpPr txBox="1"/>
          <p:nvPr/>
        </p:nvSpPr>
        <p:spPr>
          <a:xfrm>
            <a:off x="886702" y="5202937"/>
            <a:ext cx="3822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5"/>
              </a:rPr>
              <a:t>https://salamoisan.uva.es/tr1/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293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AB052-A72E-4028-ADED-EAA3C3320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7CC6C-00C3-6664-1160-723D2634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u="sng" dirty="0" err="1"/>
              <a:t>Aulamoisan</a:t>
            </a:r>
            <a:r>
              <a:rPr lang="es-ES" sz="3600" dirty="0"/>
              <a:t> – Tipos de simuladores</a:t>
            </a:r>
            <a:endParaRPr lang="es-ES" sz="3600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0D0E13-1B84-1DB7-3BB8-1F1B2CCBD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4780935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1.- Teoría básica</a:t>
            </a:r>
          </a:p>
          <a:p>
            <a:pPr marL="0" indent="0">
              <a:buNone/>
            </a:pPr>
            <a:r>
              <a:rPr lang="es-ES" sz="2000" dirty="0"/>
              <a:t>2.- </a:t>
            </a:r>
            <a:r>
              <a:rPr lang="es-ES" sz="2000" u="sng" dirty="0"/>
              <a:t>Circuitos alterna</a:t>
            </a:r>
          </a:p>
          <a:p>
            <a:pPr marL="0" indent="0">
              <a:buNone/>
            </a:pPr>
            <a:r>
              <a:rPr lang="es-ES" sz="2000" dirty="0"/>
              <a:t>3.- Máquinas eléctricas</a:t>
            </a:r>
          </a:p>
          <a:p>
            <a:pPr marL="0" indent="0">
              <a:buNone/>
            </a:pPr>
            <a:r>
              <a:rPr lang="es-ES" sz="2000" dirty="0"/>
              <a:t>4.- Instalaciones eléctricas</a:t>
            </a:r>
          </a:p>
        </p:txBody>
      </p:sp>
      <p:pic>
        <p:nvPicPr>
          <p:cNvPr id="5" name="Imagen 4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4BB89B27-5E95-8DC0-A953-FF68728C41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9" y="240455"/>
            <a:ext cx="4281053" cy="159614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2009601-CF82-7C82-7E50-EA6A1E7AE272}"/>
              </a:ext>
            </a:extLst>
          </p:cNvPr>
          <p:cNvSpPr txBox="1"/>
          <p:nvPr/>
        </p:nvSpPr>
        <p:spPr>
          <a:xfrm>
            <a:off x="886702" y="4797980"/>
            <a:ext cx="4161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https://salamoisan.uva.es/alterna</a:t>
            </a:r>
            <a:r>
              <a:rPr lang="es-ES" dirty="0"/>
              <a:t>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BB6689-E95F-F634-1E8E-1ABD1711F68A}"/>
              </a:ext>
            </a:extLst>
          </p:cNvPr>
          <p:cNvSpPr txBox="1"/>
          <p:nvPr/>
        </p:nvSpPr>
        <p:spPr>
          <a:xfrm>
            <a:off x="899620" y="5213857"/>
            <a:ext cx="4161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4"/>
              </a:rPr>
              <a:t>https://salamoisan.uva.es/trifasico1</a:t>
            </a:r>
            <a:r>
              <a:rPr lang="es-ES" dirty="0"/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F6CAEC-4452-5B88-D3FD-3915175E1735}"/>
              </a:ext>
            </a:extLst>
          </p:cNvPr>
          <p:cNvSpPr txBox="1"/>
          <p:nvPr/>
        </p:nvSpPr>
        <p:spPr>
          <a:xfrm>
            <a:off x="899620" y="5616815"/>
            <a:ext cx="4161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5"/>
              </a:rPr>
              <a:t>https://salamoisan.uva.es/trifasico2</a:t>
            </a:r>
            <a:r>
              <a:rPr lang="es-ES" dirty="0"/>
              <a:t> </a:t>
            </a:r>
          </a:p>
        </p:txBody>
      </p:sp>
      <p:pic>
        <p:nvPicPr>
          <p:cNvPr id="12" name="Imagen 11" descr="Pantalla de juego de computadora&#10;&#10;El contenido generado por IA puede ser incorrecto.">
            <a:extLst>
              <a:ext uri="{FF2B5EF4-FFF2-40B4-BE49-F238E27FC236}">
                <a16:creationId xmlns:a16="http://schemas.microsoft.com/office/drawing/2014/main" id="{3D34AE9D-F2DA-E190-6672-AB58EFC20A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24" y="1961270"/>
            <a:ext cx="6932161" cy="46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4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A56B9-773A-E12A-5D12-1D4AFDD85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F77D0-BFDC-2748-1D02-D448CE9E1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u="sng" dirty="0" err="1"/>
              <a:t>Aulamoisan</a:t>
            </a:r>
            <a:r>
              <a:rPr lang="es-ES" sz="3600" dirty="0"/>
              <a:t> – Tipos de simuladores</a:t>
            </a:r>
            <a:endParaRPr lang="es-ES" sz="3600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EBB16A-06DE-4A68-86BA-023B1E6E3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4780935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1.- Teoría básica</a:t>
            </a:r>
          </a:p>
          <a:p>
            <a:pPr marL="0" indent="0">
              <a:buNone/>
            </a:pPr>
            <a:r>
              <a:rPr lang="es-ES" sz="2000" dirty="0"/>
              <a:t>2.- Circuitos alterna</a:t>
            </a:r>
          </a:p>
          <a:p>
            <a:pPr marL="0" indent="0">
              <a:buNone/>
            </a:pPr>
            <a:r>
              <a:rPr lang="es-ES" sz="2000" dirty="0"/>
              <a:t>3.- </a:t>
            </a:r>
            <a:r>
              <a:rPr lang="es-ES" sz="2000" u="sng" dirty="0"/>
              <a:t>Máquinas eléctricas</a:t>
            </a:r>
          </a:p>
          <a:p>
            <a:pPr marL="0" indent="0">
              <a:buNone/>
            </a:pPr>
            <a:r>
              <a:rPr lang="es-ES" sz="2000" dirty="0"/>
              <a:t>4.- Instalaciones eléctricas</a:t>
            </a:r>
          </a:p>
        </p:txBody>
      </p:sp>
      <p:pic>
        <p:nvPicPr>
          <p:cNvPr id="5" name="Imagen 4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FBCCB86F-5464-5B95-254F-A904970D93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9" y="240455"/>
            <a:ext cx="4281053" cy="159614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9E59800-DBB6-3D8F-AA45-BF122ED7F699}"/>
              </a:ext>
            </a:extLst>
          </p:cNvPr>
          <p:cNvSpPr txBox="1"/>
          <p:nvPr/>
        </p:nvSpPr>
        <p:spPr>
          <a:xfrm>
            <a:off x="886702" y="4797980"/>
            <a:ext cx="4161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https://salamoisan.uva.es/asincrona</a:t>
            </a:r>
            <a:r>
              <a:rPr lang="es-ES" dirty="0"/>
              <a:t>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FE0435-A782-BA7D-4E70-C76A02C1A9F5}"/>
              </a:ext>
            </a:extLst>
          </p:cNvPr>
          <p:cNvSpPr txBox="1"/>
          <p:nvPr/>
        </p:nvSpPr>
        <p:spPr>
          <a:xfrm>
            <a:off x="899620" y="5508327"/>
            <a:ext cx="4416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4"/>
              </a:rPr>
              <a:t>https://salamoisan.uva.es/transformador</a:t>
            </a:r>
            <a:r>
              <a:rPr lang="es-ES" dirty="0"/>
              <a:t> 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88808B1-66D6-09FF-C21A-D36FC35C0A27}"/>
              </a:ext>
            </a:extLst>
          </p:cNvPr>
          <p:cNvSpPr txBox="1"/>
          <p:nvPr/>
        </p:nvSpPr>
        <p:spPr>
          <a:xfrm>
            <a:off x="899620" y="5911285"/>
            <a:ext cx="4161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5"/>
              </a:rPr>
              <a:t>https://salamoisan.uva.es/indicehorario</a:t>
            </a:r>
            <a:r>
              <a:rPr lang="es-ES" dirty="0"/>
              <a:t>  </a:t>
            </a:r>
          </a:p>
        </p:txBody>
      </p:sp>
      <p:pic>
        <p:nvPicPr>
          <p:cNvPr id="6" name="Imagen 5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650D42E4-92CD-A623-700E-4B1E9554B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13" y="1815358"/>
            <a:ext cx="6718687" cy="488926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820A7EE-CB24-2325-37C3-BDD3F9CA3CA0}"/>
              </a:ext>
            </a:extLst>
          </p:cNvPr>
          <p:cNvSpPr txBox="1"/>
          <p:nvPr/>
        </p:nvSpPr>
        <p:spPr>
          <a:xfrm>
            <a:off x="884122" y="5136356"/>
            <a:ext cx="4161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7"/>
              </a:rPr>
              <a:t>https://salamoisan.uva.es/ferraris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785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ED8AC-B9E2-1F75-AA62-856624FDD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6D4D-6FD3-2FFD-6D87-6B2EC0F8C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u="sng" dirty="0" err="1"/>
              <a:t>Aulamoisan</a:t>
            </a:r>
            <a:r>
              <a:rPr lang="es-ES" sz="3600" dirty="0"/>
              <a:t> – Tipos de simuladores</a:t>
            </a:r>
            <a:endParaRPr lang="es-ES" sz="3600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F4AB97-36DF-412A-9067-3219A0258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4780935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1.- Teoría básica</a:t>
            </a:r>
          </a:p>
          <a:p>
            <a:pPr marL="0" indent="0">
              <a:buNone/>
            </a:pPr>
            <a:r>
              <a:rPr lang="es-ES" sz="2000" dirty="0"/>
              <a:t>2.- Circuitos alterna</a:t>
            </a:r>
          </a:p>
          <a:p>
            <a:pPr marL="0" indent="0">
              <a:buNone/>
            </a:pPr>
            <a:r>
              <a:rPr lang="es-ES" sz="2000" dirty="0"/>
              <a:t>3.- Máquinas eléctricas</a:t>
            </a:r>
          </a:p>
          <a:p>
            <a:pPr marL="0" indent="0">
              <a:buNone/>
            </a:pPr>
            <a:r>
              <a:rPr lang="es-ES" sz="2000" dirty="0"/>
              <a:t>4.- </a:t>
            </a:r>
            <a:r>
              <a:rPr lang="es-ES" sz="2000" u="sng" dirty="0"/>
              <a:t>Instalaciones eléctricas</a:t>
            </a:r>
          </a:p>
        </p:txBody>
      </p:sp>
      <p:pic>
        <p:nvPicPr>
          <p:cNvPr id="5" name="Imagen 4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7979FCA7-BBFD-9533-3ACF-AED7D9B3B4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9" y="240455"/>
            <a:ext cx="4281053" cy="159614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AE8C3CD-767D-E142-298B-07E45B7DDFD7}"/>
              </a:ext>
            </a:extLst>
          </p:cNvPr>
          <p:cNvSpPr txBox="1"/>
          <p:nvPr/>
        </p:nvSpPr>
        <p:spPr>
          <a:xfrm>
            <a:off x="886702" y="4797980"/>
            <a:ext cx="4161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4"/>
              </a:rPr>
              <a:t>https://salamoisan.uva.es/protecciones</a:t>
            </a:r>
            <a:r>
              <a:rPr lang="es-ES" dirty="0"/>
              <a:t> 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358614-709E-B02E-F5EC-F93446DA6600}"/>
              </a:ext>
            </a:extLst>
          </p:cNvPr>
          <p:cNvSpPr txBox="1"/>
          <p:nvPr/>
        </p:nvSpPr>
        <p:spPr>
          <a:xfrm>
            <a:off x="899620" y="5508327"/>
            <a:ext cx="4416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5"/>
              </a:rPr>
              <a:t>https://salamoisan.uva.es/flujocarga/</a:t>
            </a:r>
            <a:r>
              <a:rPr lang="es-ES" dirty="0"/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8B23364-2841-8AB3-FA7F-FB9E78F9BFD4}"/>
              </a:ext>
            </a:extLst>
          </p:cNvPr>
          <p:cNvSpPr txBox="1"/>
          <p:nvPr/>
        </p:nvSpPr>
        <p:spPr>
          <a:xfrm>
            <a:off x="899620" y="5911285"/>
            <a:ext cx="4161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6"/>
              </a:rPr>
              <a:t>https://salamoisan.uva.es/flujocarga3/</a:t>
            </a:r>
            <a:r>
              <a:rPr lang="es-ES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B23D9B2-4D34-40F2-DD96-9F19D3CF5099}"/>
              </a:ext>
            </a:extLst>
          </p:cNvPr>
          <p:cNvSpPr txBox="1"/>
          <p:nvPr/>
        </p:nvSpPr>
        <p:spPr>
          <a:xfrm>
            <a:off x="884122" y="5136356"/>
            <a:ext cx="4161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7"/>
              </a:rPr>
              <a:t>https://salamoisan.uva.es/roturaneutro/</a:t>
            </a:r>
            <a:r>
              <a:rPr lang="es-ES" dirty="0"/>
              <a:t> </a:t>
            </a:r>
          </a:p>
        </p:txBody>
      </p:sp>
      <p:pic>
        <p:nvPicPr>
          <p:cNvPr id="11" name="Imagen 10" descr="Captura de pantalla de un videojuego&#10;&#10;El contenido generado por IA puede ser incorrecto.">
            <a:extLst>
              <a:ext uri="{FF2B5EF4-FFF2-40B4-BE49-F238E27FC236}">
                <a16:creationId xmlns:a16="http://schemas.microsoft.com/office/drawing/2014/main" id="{636EBEC4-8B53-F322-95F6-55E9CDB442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50" y="2197412"/>
            <a:ext cx="6691401" cy="442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3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982D8-5257-C6B2-6B2B-B28EC79D1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8B64A-4658-B02D-E355-2516B54E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u="sng" dirty="0" err="1"/>
              <a:t>Aulamoisan</a:t>
            </a:r>
            <a:r>
              <a:rPr lang="es-ES" sz="3600" dirty="0"/>
              <a:t> – Usos y conclusión</a:t>
            </a:r>
            <a:endParaRPr lang="es-ES" sz="3600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CE1ACB-6E19-4965-46BF-4566298AC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9587846" cy="4486275"/>
          </a:xfrm>
        </p:spPr>
        <p:txBody>
          <a:bodyPr>
            <a:normAutofit lnSpcReduction="10000"/>
          </a:bodyPr>
          <a:lstStyle/>
          <a:p>
            <a:r>
              <a:rPr lang="es-ES" sz="2000" dirty="0"/>
              <a:t>Uso de los materiales docentes</a:t>
            </a:r>
          </a:p>
          <a:p>
            <a:pPr lvl="1"/>
            <a:r>
              <a:rPr lang="es-ES" sz="1600" dirty="0"/>
              <a:t>En la impartición de la materia en el aula</a:t>
            </a:r>
          </a:p>
          <a:p>
            <a:pPr lvl="1"/>
            <a:r>
              <a:rPr lang="es-ES" sz="1600" dirty="0"/>
              <a:t>En la resolución de los problemas y como complemento a prácticas de laboratorio</a:t>
            </a:r>
          </a:p>
          <a:p>
            <a:pPr lvl="1"/>
            <a:r>
              <a:rPr lang="es-ES" sz="1600" dirty="0"/>
              <a:t>En el tiempo de estudio personal del alumno</a:t>
            </a:r>
          </a:p>
          <a:p>
            <a:pPr lvl="1"/>
            <a:endParaRPr lang="es-ES" sz="1600" dirty="0"/>
          </a:p>
          <a:p>
            <a:r>
              <a:rPr lang="es-ES" sz="2000" dirty="0"/>
              <a:t>Utilización</a:t>
            </a:r>
          </a:p>
          <a:p>
            <a:pPr lvl="1"/>
            <a:r>
              <a:rPr lang="es-ES" sz="1600" dirty="0"/>
              <a:t>Universidades </a:t>
            </a:r>
          </a:p>
          <a:p>
            <a:pPr lvl="1"/>
            <a:r>
              <a:rPr lang="es-ES" sz="1600" dirty="0"/>
              <a:t>Centros de formación</a:t>
            </a:r>
          </a:p>
          <a:p>
            <a:pPr lvl="1"/>
            <a:r>
              <a:rPr lang="es-ES" sz="1600" dirty="0"/>
              <a:t>Empresas del sector eléctrico</a:t>
            </a:r>
          </a:p>
          <a:p>
            <a:pPr lvl="1"/>
            <a:endParaRPr lang="es-ES" sz="1600" dirty="0"/>
          </a:p>
          <a:p>
            <a:r>
              <a:rPr lang="es-ES" sz="2000" dirty="0"/>
              <a:t>Conclusión</a:t>
            </a:r>
          </a:p>
          <a:p>
            <a:pPr lvl="1"/>
            <a:r>
              <a:rPr lang="es-ES" sz="1600" dirty="0"/>
              <a:t>El análisis se centra en el comportamiento del fenómeno más que en las ecuaciones matemáticas</a:t>
            </a:r>
          </a:p>
          <a:p>
            <a:pPr lvl="1"/>
            <a:r>
              <a:rPr lang="es-ES" sz="1600" dirty="0"/>
              <a:t>Se puede aplicar a otras materias de la ingeniería</a:t>
            </a:r>
          </a:p>
          <a:p>
            <a:pPr lvl="1"/>
            <a:endParaRPr lang="es-ES" sz="1600" dirty="0"/>
          </a:p>
          <a:p>
            <a:pPr marL="457200" lvl="1" indent="0" algn="ctr">
              <a:buNone/>
            </a:pPr>
            <a:r>
              <a:rPr lang="es-ES" sz="2000" dirty="0">
                <a:hlinkClick r:id="rId2"/>
              </a:rPr>
              <a:t>https://aulamoisan.uva.es/software-web</a:t>
            </a:r>
            <a:r>
              <a:rPr lang="es-ES" sz="2000" dirty="0"/>
              <a:t> </a:t>
            </a:r>
          </a:p>
        </p:txBody>
      </p:sp>
      <p:pic>
        <p:nvPicPr>
          <p:cNvPr id="5" name="Imagen 4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2868F4C3-A95B-7490-ADB3-D4D96577EF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9" y="240455"/>
            <a:ext cx="4281053" cy="15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177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365</Words>
  <Application>Microsoft Office PowerPoint</Application>
  <PresentationFormat>Panorámica</PresentationFormat>
  <Paragraphs>70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Tema de Office</vt:lpstr>
      <vt:lpstr>Aulamoisan</vt:lpstr>
      <vt:lpstr>Aulamoisan - Descripción</vt:lpstr>
      <vt:lpstr>Aulamoisan – Tipos de simuladores</vt:lpstr>
      <vt:lpstr>Aulamoisan – Tipos de simuladores</vt:lpstr>
      <vt:lpstr>Aulamoisan – Tipos de simuladores</vt:lpstr>
      <vt:lpstr>Aulamoisan – Tipos de simuladores</vt:lpstr>
      <vt:lpstr>Aulamoisan – Usos y conclusión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MOISES LUIS SAN MARTIN OJEDA</dc:creator>
  <cp:lastModifiedBy>MOISES LUIS SAN MARTIN OJEDA</cp:lastModifiedBy>
  <cp:revision>1</cp:revision>
  <dcterms:created xsi:type="dcterms:W3CDTF">2025-06-11T07:31:00Z</dcterms:created>
  <dcterms:modified xsi:type="dcterms:W3CDTF">2025-06-16T06:53:13Z</dcterms:modified>
</cp:coreProperties>
</file>